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6CE4-582B-5344-9F1F-ECE11E7FC072}" type="datetimeFigureOut">
              <a:rPr lang="es-ES_tradnl" smtClean="0"/>
              <a:t>20/2/12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E077-F023-9249-BFC0-F89D3B50D50B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 descr="FICHATECNICA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2012-02-20T14:38:53Z</dcterms:created>
  <dcterms:modified xsi:type="dcterms:W3CDTF">2012-02-20T14:43:28Z</dcterms:modified>
</cp:coreProperties>
</file>