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F3DB-E4F2-7847-9F86-B5456FC8D40C}" type="datetimeFigureOut">
              <a:rPr lang="es-ES_tradnl" smtClean="0"/>
              <a:t>17/2/12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5A61-DA91-F748-8F52-11A4A0496E9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F3DB-E4F2-7847-9F86-B5456FC8D40C}" type="datetimeFigureOut">
              <a:rPr lang="es-ES_tradnl" smtClean="0"/>
              <a:t>17/2/12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5A61-DA91-F748-8F52-11A4A0496E9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F3DB-E4F2-7847-9F86-B5456FC8D40C}" type="datetimeFigureOut">
              <a:rPr lang="es-ES_tradnl" smtClean="0"/>
              <a:t>17/2/12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5A61-DA91-F748-8F52-11A4A0496E9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F3DB-E4F2-7847-9F86-B5456FC8D40C}" type="datetimeFigureOut">
              <a:rPr lang="es-ES_tradnl" smtClean="0"/>
              <a:t>17/2/12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5A61-DA91-F748-8F52-11A4A0496E9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F3DB-E4F2-7847-9F86-B5456FC8D40C}" type="datetimeFigureOut">
              <a:rPr lang="es-ES_tradnl" smtClean="0"/>
              <a:t>17/2/12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5A61-DA91-F748-8F52-11A4A0496E9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F3DB-E4F2-7847-9F86-B5456FC8D40C}" type="datetimeFigureOut">
              <a:rPr lang="es-ES_tradnl" smtClean="0"/>
              <a:t>17/2/12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5A61-DA91-F748-8F52-11A4A0496E9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F3DB-E4F2-7847-9F86-B5456FC8D40C}" type="datetimeFigureOut">
              <a:rPr lang="es-ES_tradnl" smtClean="0"/>
              <a:t>17/2/12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5A61-DA91-F748-8F52-11A4A0496E9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F3DB-E4F2-7847-9F86-B5456FC8D40C}" type="datetimeFigureOut">
              <a:rPr lang="es-ES_tradnl" smtClean="0"/>
              <a:t>17/2/12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5A61-DA91-F748-8F52-11A4A0496E9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F3DB-E4F2-7847-9F86-B5456FC8D40C}" type="datetimeFigureOut">
              <a:rPr lang="es-ES_tradnl" smtClean="0"/>
              <a:t>17/2/12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5A61-DA91-F748-8F52-11A4A0496E9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F3DB-E4F2-7847-9F86-B5456FC8D40C}" type="datetimeFigureOut">
              <a:rPr lang="es-ES_tradnl" smtClean="0"/>
              <a:t>17/2/12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5A61-DA91-F748-8F52-11A4A0496E9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AF3DB-E4F2-7847-9F86-B5456FC8D40C}" type="datetimeFigureOut">
              <a:rPr lang="es-ES_tradnl" smtClean="0"/>
              <a:t>17/2/12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F5A61-DA91-F748-8F52-11A4A0496E9E}" type="slidenum">
              <a:rPr lang="es-ES_tradnl" smtClean="0"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AF3DB-E4F2-7847-9F86-B5456FC8D40C}" type="datetimeFigureOut">
              <a:rPr lang="es-ES_tradnl" smtClean="0"/>
              <a:t>17/2/12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F5A61-DA91-F748-8F52-11A4A0496E9E}" type="slidenum">
              <a:rPr lang="es-ES_tradnl" smtClean="0"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  <p:pic>
        <p:nvPicPr>
          <p:cNvPr id="4" name="Imagen 3" descr="FICHATECNI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1</cp:revision>
  <dcterms:created xsi:type="dcterms:W3CDTF">2012-02-17T23:19:11Z</dcterms:created>
  <dcterms:modified xsi:type="dcterms:W3CDTF">2012-02-17T23:22:31Z</dcterms:modified>
</cp:coreProperties>
</file>