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DFA4B-A180-A449-A7D3-E6744CFF9E94}" type="datetimeFigureOut">
              <a:rPr lang="es-ES_tradnl" smtClean="0"/>
              <a:t>20/2/12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F5AC-9419-7744-8FD5-A30B28A345C4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FICHATECNICA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</cp:revision>
  <dcterms:created xsi:type="dcterms:W3CDTF">2012-02-20T22:45:59Z</dcterms:created>
  <dcterms:modified xsi:type="dcterms:W3CDTF">2012-02-20T22:47:51Z</dcterms:modified>
</cp:coreProperties>
</file>